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4"/>
  </p:sldMasterIdLst>
  <p:notesMasterIdLst>
    <p:notesMasterId r:id="rId14"/>
  </p:notesMasterIdLst>
  <p:handoutMasterIdLst>
    <p:handoutMasterId r:id="rId15"/>
  </p:handoutMasterIdLst>
  <p:sldIdLst>
    <p:sldId id="330" r:id="rId5"/>
    <p:sldId id="352" r:id="rId6"/>
    <p:sldId id="353" r:id="rId7"/>
    <p:sldId id="349" r:id="rId8"/>
    <p:sldId id="354" r:id="rId9"/>
    <p:sldId id="356" r:id="rId10"/>
    <p:sldId id="357" r:id="rId11"/>
    <p:sldId id="347" r:id="rId12"/>
    <p:sldId id="332" r:id="rId13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073"/>
    <a:srgbClr val="E6E7E8"/>
    <a:srgbClr val="CED5D9"/>
    <a:srgbClr val="0097D9"/>
    <a:srgbClr val="002D56"/>
    <a:srgbClr val="95D9F8"/>
    <a:srgbClr val="FF9100"/>
    <a:srgbClr val="7BC80F"/>
    <a:srgbClr val="BC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940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362" y="41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-344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954CA-2F34-E948-86B9-C944E6B6A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BAAEE-99EF-D54A-AED3-A72AC3F89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00BE106-9E8F-5E4B-8372-DEE3BFEF72D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E8305-73AA-6840-97B7-0D64D061A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7463-666A-0F49-9FC4-D93C4E87A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46DF961-5305-434E-95F8-41B09B7266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0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8C78EF0-0DF0-8442-8A08-5681612D9C6F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455D1DE-A7B1-4046-BEEF-D8F8EFF4F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5D1DE-A7B1-4046-BEEF-D8F8EFF4F40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svg"/><Relationship Id="rId21" Type="http://schemas.openxmlformats.org/officeDocument/2006/relationships/image" Target="../media/image27.svg"/><Relationship Id="rId42" Type="http://schemas.openxmlformats.org/officeDocument/2006/relationships/image" Target="../media/image48.png"/><Relationship Id="rId63" Type="http://schemas.openxmlformats.org/officeDocument/2006/relationships/image" Target="../media/image69.svg"/><Relationship Id="rId84" Type="http://schemas.openxmlformats.org/officeDocument/2006/relationships/image" Target="../media/image90.png"/><Relationship Id="rId138" Type="http://schemas.openxmlformats.org/officeDocument/2006/relationships/image" Target="../media/image144.png"/><Relationship Id="rId159" Type="http://schemas.openxmlformats.org/officeDocument/2006/relationships/image" Target="../media/image165.svg"/><Relationship Id="rId170" Type="http://schemas.openxmlformats.org/officeDocument/2006/relationships/image" Target="../media/image176.png"/><Relationship Id="rId107" Type="http://schemas.openxmlformats.org/officeDocument/2006/relationships/image" Target="../media/image113.svg"/><Relationship Id="rId11" Type="http://schemas.openxmlformats.org/officeDocument/2006/relationships/image" Target="../media/image17.svg"/><Relationship Id="rId32" Type="http://schemas.openxmlformats.org/officeDocument/2006/relationships/image" Target="../media/image38.png"/><Relationship Id="rId53" Type="http://schemas.openxmlformats.org/officeDocument/2006/relationships/image" Target="../media/image59.svg"/><Relationship Id="rId74" Type="http://schemas.openxmlformats.org/officeDocument/2006/relationships/image" Target="../media/image80.png"/><Relationship Id="rId128" Type="http://schemas.openxmlformats.org/officeDocument/2006/relationships/image" Target="../media/image134.png"/><Relationship Id="rId149" Type="http://schemas.openxmlformats.org/officeDocument/2006/relationships/image" Target="../media/image155.svg"/><Relationship Id="rId5" Type="http://schemas.openxmlformats.org/officeDocument/2006/relationships/image" Target="../media/image11.svg"/><Relationship Id="rId95" Type="http://schemas.openxmlformats.org/officeDocument/2006/relationships/image" Target="../media/image101.svg"/><Relationship Id="rId160" Type="http://schemas.openxmlformats.org/officeDocument/2006/relationships/image" Target="../media/image166.png"/><Relationship Id="rId22" Type="http://schemas.openxmlformats.org/officeDocument/2006/relationships/image" Target="../media/image28.png"/><Relationship Id="rId43" Type="http://schemas.openxmlformats.org/officeDocument/2006/relationships/image" Target="../media/image49.svg"/><Relationship Id="rId64" Type="http://schemas.openxmlformats.org/officeDocument/2006/relationships/image" Target="../media/image70.png"/><Relationship Id="rId118" Type="http://schemas.openxmlformats.org/officeDocument/2006/relationships/image" Target="../media/image124.png"/><Relationship Id="rId139" Type="http://schemas.openxmlformats.org/officeDocument/2006/relationships/image" Target="../media/image145.svg"/><Relationship Id="rId85" Type="http://schemas.openxmlformats.org/officeDocument/2006/relationships/image" Target="../media/image91.svg"/><Relationship Id="rId150" Type="http://schemas.openxmlformats.org/officeDocument/2006/relationships/image" Target="../media/image156.png"/><Relationship Id="rId171" Type="http://schemas.openxmlformats.org/officeDocument/2006/relationships/image" Target="../media/image177.svg"/><Relationship Id="rId12" Type="http://schemas.openxmlformats.org/officeDocument/2006/relationships/image" Target="../media/image18.png"/><Relationship Id="rId33" Type="http://schemas.openxmlformats.org/officeDocument/2006/relationships/image" Target="../media/image39.svg"/><Relationship Id="rId108" Type="http://schemas.openxmlformats.org/officeDocument/2006/relationships/image" Target="../media/image114.png"/><Relationship Id="rId129" Type="http://schemas.openxmlformats.org/officeDocument/2006/relationships/image" Target="../media/image135.svg"/><Relationship Id="rId54" Type="http://schemas.openxmlformats.org/officeDocument/2006/relationships/image" Target="../media/image60.png"/><Relationship Id="rId75" Type="http://schemas.openxmlformats.org/officeDocument/2006/relationships/image" Target="../media/image81.svg"/><Relationship Id="rId96" Type="http://schemas.openxmlformats.org/officeDocument/2006/relationships/image" Target="../media/image102.png"/><Relationship Id="rId140" Type="http://schemas.openxmlformats.org/officeDocument/2006/relationships/image" Target="../media/image146.png"/><Relationship Id="rId161" Type="http://schemas.openxmlformats.org/officeDocument/2006/relationships/image" Target="../media/image167.svg"/><Relationship Id="rId6" Type="http://schemas.openxmlformats.org/officeDocument/2006/relationships/image" Target="../media/image12.pn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49" Type="http://schemas.openxmlformats.org/officeDocument/2006/relationships/image" Target="../media/image55.svg"/><Relationship Id="rId114" Type="http://schemas.openxmlformats.org/officeDocument/2006/relationships/image" Target="../media/image120.png"/><Relationship Id="rId119" Type="http://schemas.openxmlformats.org/officeDocument/2006/relationships/image" Target="../media/image125.svg"/><Relationship Id="rId44" Type="http://schemas.openxmlformats.org/officeDocument/2006/relationships/image" Target="../media/image50.png"/><Relationship Id="rId60" Type="http://schemas.openxmlformats.org/officeDocument/2006/relationships/image" Target="../media/image66.png"/><Relationship Id="rId65" Type="http://schemas.openxmlformats.org/officeDocument/2006/relationships/image" Target="../media/image71.svg"/><Relationship Id="rId81" Type="http://schemas.openxmlformats.org/officeDocument/2006/relationships/image" Target="../media/image87.svg"/><Relationship Id="rId86" Type="http://schemas.openxmlformats.org/officeDocument/2006/relationships/image" Target="../media/image92.png"/><Relationship Id="rId130" Type="http://schemas.openxmlformats.org/officeDocument/2006/relationships/image" Target="../media/image136.png"/><Relationship Id="rId135" Type="http://schemas.openxmlformats.org/officeDocument/2006/relationships/image" Target="../media/image141.svg"/><Relationship Id="rId151" Type="http://schemas.openxmlformats.org/officeDocument/2006/relationships/image" Target="../media/image157.svg"/><Relationship Id="rId156" Type="http://schemas.openxmlformats.org/officeDocument/2006/relationships/image" Target="../media/image162.png"/><Relationship Id="rId177" Type="http://schemas.openxmlformats.org/officeDocument/2006/relationships/image" Target="../media/image183.svg"/><Relationship Id="rId172" Type="http://schemas.openxmlformats.org/officeDocument/2006/relationships/image" Target="../media/image178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9" Type="http://schemas.openxmlformats.org/officeDocument/2006/relationships/image" Target="../media/image45.svg"/><Relationship Id="rId109" Type="http://schemas.openxmlformats.org/officeDocument/2006/relationships/image" Target="../media/image115.svg"/><Relationship Id="rId34" Type="http://schemas.openxmlformats.org/officeDocument/2006/relationships/image" Target="../media/image40.png"/><Relationship Id="rId50" Type="http://schemas.openxmlformats.org/officeDocument/2006/relationships/image" Target="../media/image56.png"/><Relationship Id="rId55" Type="http://schemas.openxmlformats.org/officeDocument/2006/relationships/image" Target="../media/image61.svg"/><Relationship Id="rId76" Type="http://schemas.openxmlformats.org/officeDocument/2006/relationships/image" Target="../media/image82.png"/><Relationship Id="rId97" Type="http://schemas.openxmlformats.org/officeDocument/2006/relationships/image" Target="../media/image103.svg"/><Relationship Id="rId104" Type="http://schemas.openxmlformats.org/officeDocument/2006/relationships/image" Target="../media/image110.png"/><Relationship Id="rId120" Type="http://schemas.openxmlformats.org/officeDocument/2006/relationships/image" Target="../media/image126.png"/><Relationship Id="rId125" Type="http://schemas.openxmlformats.org/officeDocument/2006/relationships/image" Target="../media/image131.svg"/><Relationship Id="rId141" Type="http://schemas.openxmlformats.org/officeDocument/2006/relationships/image" Target="../media/image147.svg"/><Relationship Id="rId146" Type="http://schemas.openxmlformats.org/officeDocument/2006/relationships/image" Target="../media/image152.png"/><Relationship Id="rId167" Type="http://schemas.openxmlformats.org/officeDocument/2006/relationships/image" Target="../media/image173.svg"/><Relationship Id="rId7" Type="http://schemas.openxmlformats.org/officeDocument/2006/relationships/image" Target="../media/image13.svg"/><Relationship Id="rId71" Type="http://schemas.openxmlformats.org/officeDocument/2006/relationships/image" Target="../media/image77.svg"/><Relationship Id="rId92" Type="http://schemas.openxmlformats.org/officeDocument/2006/relationships/image" Target="../media/image98.png"/><Relationship Id="rId162" Type="http://schemas.openxmlformats.org/officeDocument/2006/relationships/image" Target="../media/image168.png"/><Relationship Id="rId2" Type="http://schemas.openxmlformats.org/officeDocument/2006/relationships/image" Target="../media/image8.png"/><Relationship Id="rId29" Type="http://schemas.openxmlformats.org/officeDocument/2006/relationships/image" Target="../media/image35.sv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svg"/><Relationship Id="rId66" Type="http://schemas.openxmlformats.org/officeDocument/2006/relationships/image" Target="../media/image72.png"/><Relationship Id="rId87" Type="http://schemas.openxmlformats.org/officeDocument/2006/relationships/image" Target="../media/image93.svg"/><Relationship Id="rId110" Type="http://schemas.openxmlformats.org/officeDocument/2006/relationships/image" Target="../media/image116.png"/><Relationship Id="rId115" Type="http://schemas.openxmlformats.org/officeDocument/2006/relationships/image" Target="../media/image121.svg"/><Relationship Id="rId131" Type="http://schemas.openxmlformats.org/officeDocument/2006/relationships/image" Target="../media/image137.svg"/><Relationship Id="rId136" Type="http://schemas.openxmlformats.org/officeDocument/2006/relationships/image" Target="../media/image142.png"/><Relationship Id="rId157" Type="http://schemas.openxmlformats.org/officeDocument/2006/relationships/image" Target="../media/image163.svg"/><Relationship Id="rId178" Type="http://schemas.openxmlformats.org/officeDocument/2006/relationships/image" Target="../media/image4.png"/><Relationship Id="rId61" Type="http://schemas.openxmlformats.org/officeDocument/2006/relationships/image" Target="../media/image67.svg"/><Relationship Id="rId82" Type="http://schemas.openxmlformats.org/officeDocument/2006/relationships/image" Target="../media/image88.png"/><Relationship Id="rId152" Type="http://schemas.openxmlformats.org/officeDocument/2006/relationships/image" Target="../media/image158.png"/><Relationship Id="rId173" Type="http://schemas.openxmlformats.org/officeDocument/2006/relationships/image" Target="../media/image179.svg"/><Relationship Id="rId19" Type="http://schemas.openxmlformats.org/officeDocument/2006/relationships/image" Target="../media/image25.svg"/><Relationship Id="rId14" Type="http://schemas.openxmlformats.org/officeDocument/2006/relationships/image" Target="../media/image20.pn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56" Type="http://schemas.openxmlformats.org/officeDocument/2006/relationships/image" Target="../media/image62.png"/><Relationship Id="rId77" Type="http://schemas.openxmlformats.org/officeDocument/2006/relationships/image" Target="../media/image83.svg"/><Relationship Id="rId100" Type="http://schemas.openxmlformats.org/officeDocument/2006/relationships/image" Target="../media/image106.png"/><Relationship Id="rId105" Type="http://schemas.openxmlformats.org/officeDocument/2006/relationships/image" Target="../media/image111.svg"/><Relationship Id="rId126" Type="http://schemas.openxmlformats.org/officeDocument/2006/relationships/image" Target="../media/image132.png"/><Relationship Id="rId147" Type="http://schemas.openxmlformats.org/officeDocument/2006/relationships/image" Target="../media/image153.svg"/><Relationship Id="rId168" Type="http://schemas.openxmlformats.org/officeDocument/2006/relationships/image" Target="../media/image174.png"/><Relationship Id="rId8" Type="http://schemas.openxmlformats.org/officeDocument/2006/relationships/image" Target="../media/image14.png"/><Relationship Id="rId51" Type="http://schemas.openxmlformats.org/officeDocument/2006/relationships/image" Target="../media/image57.svg"/><Relationship Id="rId72" Type="http://schemas.openxmlformats.org/officeDocument/2006/relationships/image" Target="../media/image78.png"/><Relationship Id="rId93" Type="http://schemas.openxmlformats.org/officeDocument/2006/relationships/image" Target="../media/image99.svg"/><Relationship Id="rId98" Type="http://schemas.openxmlformats.org/officeDocument/2006/relationships/image" Target="../media/image104.png"/><Relationship Id="rId121" Type="http://schemas.openxmlformats.org/officeDocument/2006/relationships/image" Target="../media/image127.svg"/><Relationship Id="rId142" Type="http://schemas.openxmlformats.org/officeDocument/2006/relationships/image" Target="../media/image148.png"/><Relationship Id="rId163" Type="http://schemas.openxmlformats.org/officeDocument/2006/relationships/image" Target="../media/image169.svg"/><Relationship Id="rId3" Type="http://schemas.openxmlformats.org/officeDocument/2006/relationships/image" Target="../media/image9.svg"/><Relationship Id="rId25" Type="http://schemas.openxmlformats.org/officeDocument/2006/relationships/image" Target="../media/image31.svg"/><Relationship Id="rId46" Type="http://schemas.openxmlformats.org/officeDocument/2006/relationships/image" Target="../media/image52.png"/><Relationship Id="rId67" Type="http://schemas.openxmlformats.org/officeDocument/2006/relationships/image" Target="../media/image73.svg"/><Relationship Id="rId116" Type="http://schemas.openxmlformats.org/officeDocument/2006/relationships/image" Target="../media/image122.png"/><Relationship Id="rId137" Type="http://schemas.openxmlformats.org/officeDocument/2006/relationships/image" Target="../media/image143.svg"/><Relationship Id="rId158" Type="http://schemas.openxmlformats.org/officeDocument/2006/relationships/image" Target="../media/image164.png"/><Relationship Id="rId20" Type="http://schemas.openxmlformats.org/officeDocument/2006/relationships/image" Target="../media/image26.png"/><Relationship Id="rId41" Type="http://schemas.openxmlformats.org/officeDocument/2006/relationships/image" Target="../media/image47.svg"/><Relationship Id="rId62" Type="http://schemas.openxmlformats.org/officeDocument/2006/relationships/image" Target="../media/image68.png"/><Relationship Id="rId83" Type="http://schemas.openxmlformats.org/officeDocument/2006/relationships/image" Target="../media/image89.svg"/><Relationship Id="rId88" Type="http://schemas.openxmlformats.org/officeDocument/2006/relationships/image" Target="../media/image94.png"/><Relationship Id="rId111" Type="http://schemas.openxmlformats.org/officeDocument/2006/relationships/image" Target="../media/image117.svg"/><Relationship Id="rId132" Type="http://schemas.openxmlformats.org/officeDocument/2006/relationships/image" Target="../media/image138.png"/><Relationship Id="rId153" Type="http://schemas.openxmlformats.org/officeDocument/2006/relationships/image" Target="../media/image159.svg"/><Relationship Id="rId174" Type="http://schemas.openxmlformats.org/officeDocument/2006/relationships/image" Target="../media/image180.png"/><Relationship Id="rId15" Type="http://schemas.openxmlformats.org/officeDocument/2006/relationships/image" Target="../media/image21.svg"/><Relationship Id="rId36" Type="http://schemas.openxmlformats.org/officeDocument/2006/relationships/image" Target="../media/image42.png"/><Relationship Id="rId57" Type="http://schemas.openxmlformats.org/officeDocument/2006/relationships/image" Target="../media/image63.svg"/><Relationship Id="rId106" Type="http://schemas.openxmlformats.org/officeDocument/2006/relationships/image" Target="../media/image112.png"/><Relationship Id="rId127" Type="http://schemas.openxmlformats.org/officeDocument/2006/relationships/image" Target="../media/image133.svg"/><Relationship Id="rId10" Type="http://schemas.openxmlformats.org/officeDocument/2006/relationships/image" Target="../media/image16.png"/><Relationship Id="rId31" Type="http://schemas.openxmlformats.org/officeDocument/2006/relationships/image" Target="../media/image37.svg"/><Relationship Id="rId52" Type="http://schemas.openxmlformats.org/officeDocument/2006/relationships/image" Target="../media/image58.png"/><Relationship Id="rId73" Type="http://schemas.openxmlformats.org/officeDocument/2006/relationships/image" Target="../media/image79.svg"/><Relationship Id="rId78" Type="http://schemas.openxmlformats.org/officeDocument/2006/relationships/image" Target="../media/image84.png"/><Relationship Id="rId94" Type="http://schemas.openxmlformats.org/officeDocument/2006/relationships/image" Target="../media/image100.png"/><Relationship Id="rId99" Type="http://schemas.openxmlformats.org/officeDocument/2006/relationships/image" Target="../media/image105.svg"/><Relationship Id="rId101" Type="http://schemas.openxmlformats.org/officeDocument/2006/relationships/image" Target="../media/image107.svg"/><Relationship Id="rId122" Type="http://schemas.openxmlformats.org/officeDocument/2006/relationships/image" Target="../media/image128.png"/><Relationship Id="rId143" Type="http://schemas.openxmlformats.org/officeDocument/2006/relationships/image" Target="../media/image149.svg"/><Relationship Id="rId148" Type="http://schemas.openxmlformats.org/officeDocument/2006/relationships/image" Target="../media/image154.png"/><Relationship Id="rId164" Type="http://schemas.openxmlformats.org/officeDocument/2006/relationships/image" Target="../media/image170.png"/><Relationship Id="rId169" Type="http://schemas.openxmlformats.org/officeDocument/2006/relationships/image" Target="../media/image17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26" Type="http://schemas.openxmlformats.org/officeDocument/2006/relationships/image" Target="../media/image32.png"/><Relationship Id="rId47" Type="http://schemas.openxmlformats.org/officeDocument/2006/relationships/image" Target="../media/image53.svg"/><Relationship Id="rId68" Type="http://schemas.openxmlformats.org/officeDocument/2006/relationships/image" Target="../media/image74.png"/><Relationship Id="rId89" Type="http://schemas.openxmlformats.org/officeDocument/2006/relationships/image" Target="../media/image95.svg"/><Relationship Id="rId112" Type="http://schemas.openxmlformats.org/officeDocument/2006/relationships/image" Target="../media/image118.png"/><Relationship Id="rId133" Type="http://schemas.openxmlformats.org/officeDocument/2006/relationships/image" Target="../media/image139.svg"/><Relationship Id="rId154" Type="http://schemas.openxmlformats.org/officeDocument/2006/relationships/image" Target="../media/image160.png"/><Relationship Id="rId175" Type="http://schemas.openxmlformats.org/officeDocument/2006/relationships/image" Target="../media/image181.svg"/><Relationship Id="rId16" Type="http://schemas.openxmlformats.org/officeDocument/2006/relationships/image" Target="../media/image22.png"/><Relationship Id="rId37" Type="http://schemas.openxmlformats.org/officeDocument/2006/relationships/image" Target="../media/image43.svg"/><Relationship Id="rId58" Type="http://schemas.openxmlformats.org/officeDocument/2006/relationships/image" Target="../media/image64.png"/><Relationship Id="rId79" Type="http://schemas.openxmlformats.org/officeDocument/2006/relationships/image" Target="../media/image85.svg"/><Relationship Id="rId102" Type="http://schemas.openxmlformats.org/officeDocument/2006/relationships/image" Target="../media/image108.png"/><Relationship Id="rId123" Type="http://schemas.openxmlformats.org/officeDocument/2006/relationships/image" Target="../media/image129.svg"/><Relationship Id="rId144" Type="http://schemas.openxmlformats.org/officeDocument/2006/relationships/image" Target="../media/image150.png"/><Relationship Id="rId90" Type="http://schemas.openxmlformats.org/officeDocument/2006/relationships/image" Target="../media/image96.png"/><Relationship Id="rId165" Type="http://schemas.openxmlformats.org/officeDocument/2006/relationships/image" Target="../media/image171.svg"/><Relationship Id="rId27" Type="http://schemas.openxmlformats.org/officeDocument/2006/relationships/image" Target="../media/image33.svg"/><Relationship Id="rId48" Type="http://schemas.openxmlformats.org/officeDocument/2006/relationships/image" Target="../media/image54.png"/><Relationship Id="rId69" Type="http://schemas.openxmlformats.org/officeDocument/2006/relationships/image" Target="../media/image75.svg"/><Relationship Id="rId113" Type="http://schemas.openxmlformats.org/officeDocument/2006/relationships/image" Target="../media/image119.svg"/><Relationship Id="rId134" Type="http://schemas.openxmlformats.org/officeDocument/2006/relationships/image" Target="../media/image140.png"/><Relationship Id="rId80" Type="http://schemas.openxmlformats.org/officeDocument/2006/relationships/image" Target="../media/image86.png"/><Relationship Id="rId155" Type="http://schemas.openxmlformats.org/officeDocument/2006/relationships/image" Target="../media/image161.svg"/><Relationship Id="rId176" Type="http://schemas.openxmlformats.org/officeDocument/2006/relationships/image" Target="../media/image182.png"/><Relationship Id="rId17" Type="http://schemas.openxmlformats.org/officeDocument/2006/relationships/image" Target="../media/image23.svg"/><Relationship Id="rId38" Type="http://schemas.openxmlformats.org/officeDocument/2006/relationships/image" Target="../media/image44.png"/><Relationship Id="rId59" Type="http://schemas.openxmlformats.org/officeDocument/2006/relationships/image" Target="../media/image65.svg"/><Relationship Id="rId103" Type="http://schemas.openxmlformats.org/officeDocument/2006/relationships/image" Target="../media/image109.svg"/><Relationship Id="rId124" Type="http://schemas.openxmlformats.org/officeDocument/2006/relationships/image" Target="../media/image130.png"/><Relationship Id="rId70" Type="http://schemas.openxmlformats.org/officeDocument/2006/relationships/image" Target="../media/image76.png"/><Relationship Id="rId91" Type="http://schemas.openxmlformats.org/officeDocument/2006/relationships/image" Target="../media/image97.svg"/><Relationship Id="rId145" Type="http://schemas.openxmlformats.org/officeDocument/2006/relationships/image" Target="../media/image151.svg"/><Relationship Id="rId166" Type="http://schemas.openxmlformats.org/officeDocument/2006/relationships/image" Target="../media/image17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8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117229"/>
          </a:xfrm>
        </p:spPr>
        <p:txBody>
          <a:bodyPr wrap="square" lIns="0" anchor="b">
            <a:no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683BEF3-FBF4-DC48-8B94-6BBFE9C281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5200" y="0"/>
            <a:ext cx="5638800" cy="4512660"/>
          </a:xfrm>
          <a:custGeom>
            <a:avLst/>
            <a:gdLst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0 w 5181600"/>
              <a:gd name="connsiteY3" fmla="*/ 4171950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2331308 w 5181600"/>
              <a:gd name="connsiteY3" fmla="*/ 4040144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1301578 h 4171950"/>
              <a:gd name="connsiteX3" fmla="*/ 5181600 w 5181600"/>
              <a:gd name="connsiteY3" fmla="*/ 4171950 h 4171950"/>
              <a:gd name="connsiteX4" fmla="*/ 2331308 w 5181600"/>
              <a:gd name="connsiteY4" fmla="*/ 4040144 h 4171950"/>
              <a:gd name="connsiteX5" fmla="*/ 0 w 5181600"/>
              <a:gd name="connsiteY5" fmla="*/ 0 h 4171950"/>
              <a:gd name="connsiteX0" fmla="*/ 0 w 5181600"/>
              <a:gd name="connsiteY0" fmla="*/ 0 h 4040144"/>
              <a:gd name="connsiteX1" fmla="*/ 5181600 w 5181600"/>
              <a:gd name="connsiteY1" fmla="*/ 0 h 4040144"/>
              <a:gd name="connsiteX2" fmla="*/ 5181600 w 5181600"/>
              <a:gd name="connsiteY2" fmla="*/ 1301578 h 4040144"/>
              <a:gd name="connsiteX3" fmla="*/ 3575222 w 5181600"/>
              <a:gd name="connsiteY3" fmla="*/ 4023669 h 4040144"/>
              <a:gd name="connsiteX4" fmla="*/ 2331308 w 5181600"/>
              <a:gd name="connsiteY4" fmla="*/ 4040144 h 4040144"/>
              <a:gd name="connsiteX5" fmla="*/ 0 w 5181600"/>
              <a:gd name="connsiteY5" fmla="*/ 0 h 4040144"/>
              <a:gd name="connsiteX0" fmla="*/ 0 w 5181600"/>
              <a:gd name="connsiteY0" fmla="*/ 0 h 4146407"/>
              <a:gd name="connsiteX1" fmla="*/ 5181600 w 5181600"/>
              <a:gd name="connsiteY1" fmla="*/ 0 h 4146407"/>
              <a:gd name="connsiteX2" fmla="*/ 5181600 w 5181600"/>
              <a:gd name="connsiteY2" fmla="*/ 1301578 h 4146407"/>
              <a:gd name="connsiteX3" fmla="*/ 3575222 w 5181600"/>
              <a:gd name="connsiteY3" fmla="*/ 4023669 h 4146407"/>
              <a:gd name="connsiteX4" fmla="*/ 2331308 w 5181600"/>
              <a:gd name="connsiteY4" fmla="*/ 4040144 h 4146407"/>
              <a:gd name="connsiteX5" fmla="*/ 0 w 5181600"/>
              <a:gd name="connsiteY5" fmla="*/ 0 h 4146407"/>
              <a:gd name="connsiteX0" fmla="*/ 0 w 5181600"/>
              <a:gd name="connsiteY0" fmla="*/ 0 h 4075263"/>
              <a:gd name="connsiteX1" fmla="*/ 5181600 w 5181600"/>
              <a:gd name="connsiteY1" fmla="*/ 0 h 4075263"/>
              <a:gd name="connsiteX2" fmla="*/ 5181600 w 5181600"/>
              <a:gd name="connsiteY2" fmla="*/ 1301578 h 4075263"/>
              <a:gd name="connsiteX3" fmla="*/ 3575222 w 5181600"/>
              <a:gd name="connsiteY3" fmla="*/ 4023669 h 4075263"/>
              <a:gd name="connsiteX4" fmla="*/ 1980044 w 5181600"/>
              <a:gd name="connsiteY4" fmla="*/ 3426827 h 4075263"/>
              <a:gd name="connsiteX5" fmla="*/ 0 w 5181600"/>
              <a:gd name="connsiteY5" fmla="*/ 0 h 4075263"/>
              <a:gd name="connsiteX0" fmla="*/ 0 w 5181600"/>
              <a:gd name="connsiteY0" fmla="*/ 0 h 4113531"/>
              <a:gd name="connsiteX1" fmla="*/ 5181600 w 5181600"/>
              <a:gd name="connsiteY1" fmla="*/ 0 h 4113531"/>
              <a:gd name="connsiteX2" fmla="*/ 5181600 w 5181600"/>
              <a:gd name="connsiteY2" fmla="*/ 1301578 h 4113531"/>
              <a:gd name="connsiteX3" fmla="*/ 3575222 w 5181600"/>
              <a:gd name="connsiteY3" fmla="*/ 4023669 h 4113531"/>
              <a:gd name="connsiteX4" fmla="*/ 1980044 w 5181600"/>
              <a:gd name="connsiteY4" fmla="*/ 3426827 h 4113531"/>
              <a:gd name="connsiteX5" fmla="*/ 0 w 5181600"/>
              <a:gd name="connsiteY5" fmla="*/ 0 h 4113531"/>
              <a:gd name="connsiteX0" fmla="*/ 0 w 5181600"/>
              <a:gd name="connsiteY0" fmla="*/ 0 h 4108715"/>
              <a:gd name="connsiteX1" fmla="*/ 5181600 w 5181600"/>
              <a:gd name="connsiteY1" fmla="*/ 0 h 4108715"/>
              <a:gd name="connsiteX2" fmla="*/ 5181600 w 5181600"/>
              <a:gd name="connsiteY2" fmla="*/ 1301578 h 4108715"/>
              <a:gd name="connsiteX3" fmla="*/ 3430257 w 5181600"/>
              <a:gd name="connsiteY3" fmla="*/ 4018094 h 4108715"/>
              <a:gd name="connsiteX4" fmla="*/ 1980044 w 5181600"/>
              <a:gd name="connsiteY4" fmla="*/ 3426827 h 4108715"/>
              <a:gd name="connsiteX5" fmla="*/ 0 w 5181600"/>
              <a:gd name="connsiteY5" fmla="*/ 0 h 4108715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183566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67201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3872503"/>
              <a:gd name="connsiteX1" fmla="*/ 5181600 w 5181600"/>
              <a:gd name="connsiteY1" fmla="*/ 0 h 3872503"/>
              <a:gd name="connsiteX2" fmla="*/ 5181600 w 5181600"/>
              <a:gd name="connsiteY2" fmla="*/ 1301578 h 3872503"/>
              <a:gd name="connsiteX3" fmla="*/ 4211445 w 5181600"/>
              <a:gd name="connsiteY3" fmla="*/ 2971799 h 3872503"/>
              <a:gd name="connsiteX4" fmla="*/ 3798247 w 5181600"/>
              <a:gd name="connsiteY4" fmla="*/ 3650104 h 3872503"/>
              <a:gd name="connsiteX5" fmla="*/ 1980044 w 5181600"/>
              <a:gd name="connsiteY5" fmla="*/ 3426827 h 3872503"/>
              <a:gd name="connsiteX6" fmla="*/ 0 w 5181600"/>
              <a:gd name="connsiteY6" fmla="*/ 0 h 3872503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4211445 w 5181600"/>
              <a:gd name="connsiteY3" fmla="*/ 2971799 h 4141054"/>
              <a:gd name="connsiteX4" fmla="*/ 3798247 w 5181600"/>
              <a:gd name="connsiteY4" fmla="*/ 3650104 h 4141054"/>
              <a:gd name="connsiteX5" fmla="*/ 1980044 w 5181600"/>
              <a:gd name="connsiteY5" fmla="*/ 3426827 h 4141054"/>
              <a:gd name="connsiteX6" fmla="*/ 0 w 5181600"/>
              <a:gd name="connsiteY6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6769"/>
              <a:gd name="connsiteX1" fmla="*/ 5181600 w 5181600"/>
              <a:gd name="connsiteY1" fmla="*/ 0 h 4146769"/>
              <a:gd name="connsiteX2" fmla="*/ 5181600 w 5181600"/>
              <a:gd name="connsiteY2" fmla="*/ 1301578 h 4146769"/>
              <a:gd name="connsiteX3" fmla="*/ 3798247 w 5181600"/>
              <a:gd name="connsiteY3" fmla="*/ 3650104 h 4146769"/>
              <a:gd name="connsiteX4" fmla="*/ 1980044 w 5181600"/>
              <a:gd name="connsiteY4" fmla="*/ 3426827 h 4146769"/>
              <a:gd name="connsiteX5" fmla="*/ 0 w 5181600"/>
              <a:gd name="connsiteY5" fmla="*/ 0 h 41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1600" h="4146769">
                <a:moveTo>
                  <a:pt x="0" y="0"/>
                </a:moveTo>
                <a:lnTo>
                  <a:pt x="5181600" y="0"/>
                </a:lnTo>
                <a:lnTo>
                  <a:pt x="5181600" y="1301578"/>
                </a:lnTo>
                <a:cubicBezTo>
                  <a:pt x="4811651" y="1943383"/>
                  <a:pt x="4209177" y="2955784"/>
                  <a:pt x="3798247" y="3650104"/>
                </a:cubicBezTo>
                <a:cubicBezTo>
                  <a:pt x="3033970" y="4645824"/>
                  <a:pt x="2249506" y="3917564"/>
                  <a:pt x="1980044" y="3426827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33EA-4970-40FE-9F3D-2D2D6DC95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790" y="1657761"/>
            <a:ext cx="3924460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1488" y="1657350"/>
            <a:ext cx="3922776" cy="2927350"/>
          </a:xfrm>
          <a:solidFill>
            <a:srgbClr val="E6E7E8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C2568F9-8AE5-6948-86DA-72E5E2A186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28B8-0876-4B34-81BD-B0636759EC2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8D8E9-89AF-4489-B2ED-AA6BDC8DF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3790" y="1657423"/>
            <a:ext cx="3922451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714431" y="1657423"/>
            <a:ext cx="3924743" cy="2926080"/>
          </a:xfrm>
          <a:solidFill>
            <a:srgbClr val="E6E7E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C2872C-F814-A446-94E1-427420CCC2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D046D-67D3-42A3-ABD6-B60DF306BB9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75146-E35B-4BB0-91C7-7C904BB04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6" y="809947"/>
            <a:ext cx="3920268" cy="757130"/>
          </a:xfrm>
        </p:spPr>
        <p:txBody>
          <a:bodyPr lIns="0" anchor="t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906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8907" y="810749"/>
            <a:ext cx="3920268" cy="757130"/>
          </a:xfrm>
        </p:spPr>
        <p:txBody>
          <a:bodyPr wrap="square" l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825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18907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65936-F138-442D-B4CF-2EA3A7C59A61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6E48B-5637-4B7B-A8F5-4C48F3E9A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3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684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2708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AE2194-2A5A-4645-A411-D10B7F4CA5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0590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C6820-0986-4693-AC61-3BF681FCA60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1265F-5421-41A0-9EC4-6AF4EF56D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F4CBC-CF93-4189-8E07-03592BD8038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47D64-0312-4D57-B892-CEE322CFA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825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1474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E1AB-52F3-4A9C-8CED-A1AEE44996D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0A2C6-4AF9-4DFD-A174-DABE37E48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6496D-396C-46C8-A072-2F2DAC5941D8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EACA3-5A0A-48C9-B0F1-A8C594EA5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looms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4D8EE-CB3A-40AA-A977-67BB3A4AF92C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59C4-5672-4695-90E2-6E958518B2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34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08A7BD-8BF0-1248-9733-7A69A4E7B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34476" b="10479"/>
          <a:stretch/>
        </p:blipFill>
        <p:spPr>
          <a:xfrm rot="16200000">
            <a:off x="5661691" y="-1291486"/>
            <a:ext cx="2190823" cy="4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7398-6A39-4423-8608-3EB853A36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253B2-4619-4324-A764-DB8C487E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5FABE7-31DA-4A7A-931C-8C3D30C4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15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phic 107">
            <a:extLst>
              <a:ext uri="{FF2B5EF4-FFF2-40B4-BE49-F238E27FC236}">
                <a16:creationId xmlns:a16="http://schemas.microsoft.com/office/drawing/2014/main" id="{5D8413F6-AC51-0F4D-8646-61E221584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560" y="1457960"/>
            <a:ext cx="228600" cy="2159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9C5FE441-512D-114E-AA05-933B2EE20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430" y="2520830"/>
            <a:ext cx="114300" cy="2286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403EB2B0-7F76-924D-A930-F51F8E5606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2655" y="2520830"/>
            <a:ext cx="2159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48BFDF77-6ECE-9B4D-A170-22EA6ABFE5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9288" y="2552580"/>
            <a:ext cx="228600" cy="1651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7EE7E987-D662-D84F-A361-A3CD6DCCB1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7850" y="2539880"/>
            <a:ext cx="228600" cy="190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6AD7F812-0FD7-7E4E-B457-67B53316AF0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3789" y="2520830"/>
            <a:ext cx="228600" cy="2286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367FB1E2-EACE-0A42-8CD3-2C0591EA8F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5429" y="2520830"/>
            <a:ext cx="228600" cy="2286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584570-A388-E54A-A9C3-3AC530DB57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3725" y="2514480"/>
            <a:ext cx="228600" cy="2413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FDB38C7-B4AE-4849-8FCC-FA0434587B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808" y="2514480"/>
            <a:ext cx="228600" cy="2413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65D767D-7AFD-9D44-AFD6-C07C91688F6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76560" y="2514480"/>
            <a:ext cx="228600" cy="2413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F2224B-BF92-D94E-BBD5-96FD3875487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84107" y="2514480"/>
            <a:ext cx="228600" cy="2413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CDF23F7-4DC5-C740-A68D-33ED557775B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91525" y="2501780"/>
            <a:ext cx="228600" cy="2667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F3CE6D86-0488-B846-8ADA-A6F251770F8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4200" y="1972715"/>
            <a:ext cx="215900" cy="2413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DA3EBB2-472E-2E45-B259-4D9F086EA64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91525" y="1979065"/>
            <a:ext cx="228600" cy="2286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86852EDA-A6B3-9741-A6F3-8B1F321A6A2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14884" y="1966365"/>
            <a:ext cx="254000" cy="25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273D7515-00F9-EB4A-B0AE-1AEEE83F359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72543" y="1985415"/>
            <a:ext cx="228600" cy="2159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0A262765-A20C-5F49-948D-6A9F4AC59E1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26935" y="1979065"/>
            <a:ext cx="228600" cy="2286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4B0B829-5583-4941-8CA0-D6F73BCA549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14109" y="1998115"/>
            <a:ext cx="190500" cy="1905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29D504EB-6799-2245-811A-48D9C1799A4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82267" y="1979065"/>
            <a:ext cx="228600" cy="2286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61B7BA7-F7AD-8A42-85B3-36B76F9B53C3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32865" y="2010815"/>
            <a:ext cx="241300" cy="1651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EE50D60F-9541-3845-B6F9-50F201FE4E5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90457" y="1991413"/>
            <a:ext cx="215900" cy="203905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58AEFF74-55CB-D346-95C2-1FB1625B2F0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588592" y="1985415"/>
            <a:ext cx="204536" cy="2159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710E6259-3A82-344A-AA6E-04698FF6E36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199342" y="1966365"/>
            <a:ext cx="228600" cy="25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F15EC503-96FE-3045-86D8-B8F6D3FE1F8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33725" y="1979065"/>
            <a:ext cx="228600" cy="2286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B6DAC62-9095-B247-BD07-71F93BD02F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15429" y="1979065"/>
            <a:ext cx="228600" cy="2286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56C3AF3E-7714-1C4B-8710-7D791863F5A2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13789" y="1985415"/>
            <a:ext cx="228600" cy="2159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98B23A1-ED08-F647-8F33-83C1877FF2E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19288" y="1991765"/>
            <a:ext cx="228600" cy="2032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1BB2CE0F-4525-A848-82F7-62D5E94D9130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753605" y="1966365"/>
            <a:ext cx="254000" cy="25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771AC1D-61DF-1441-A01C-37006049B81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413030" y="1966365"/>
            <a:ext cx="165100" cy="25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36A315A7-F8C3-604F-A1CE-F1126577227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6367" y="1921915"/>
            <a:ext cx="228600" cy="25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4C82C8F-8DA8-1D4C-93BD-2B9103C8057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04825" y="1966365"/>
            <a:ext cx="228600" cy="25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B5ADE746-2278-634C-9B80-6F9C7355A59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rot="10800000">
            <a:off x="8033934" y="1451610"/>
            <a:ext cx="215900" cy="2286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DC226C2B-48EB-934B-8A90-08FC535247B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72543" y="1457960"/>
            <a:ext cx="228600" cy="2159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227F6F22-B8AE-7A40-819D-242B2CF597F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6935" y="1438910"/>
            <a:ext cx="228600" cy="25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62B3DD2-3B4C-6E43-AA92-01410969B62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301409" y="1451610"/>
            <a:ext cx="2159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71FD3A39-A56E-BA4F-94DB-0774F813864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990457" y="1451610"/>
            <a:ext cx="215900" cy="2286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210D8109-200E-2C45-84F7-BA3844B9DDE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882267" y="1451610"/>
            <a:ext cx="228600" cy="2286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4C2AFCDE-19C8-6041-AADE-E45112CAA25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39215" y="1451610"/>
            <a:ext cx="228600" cy="2286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BE720748-37B8-2346-A90A-26CC3B609F9F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218908" y="1464310"/>
            <a:ext cx="165100" cy="2032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17D984E0-B2EF-FC45-953D-EC60B12BB67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865475" y="1457960"/>
            <a:ext cx="165100" cy="2159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8691F11-C4CE-6A4F-B7D9-72FFAE8428D5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421779" y="1457960"/>
            <a:ext cx="215900" cy="2159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E99BBF76-FDAA-EB44-9799-24F339A2F0C0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013789" y="1451610"/>
            <a:ext cx="228600" cy="2286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55C42-DC8B-0148-AAFA-FD3EA01AEB5B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616783" y="1392093"/>
            <a:ext cx="270734" cy="30081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DB030B3-B2DB-1D42-B916-E39AD455748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25638" y="1457960"/>
            <a:ext cx="215900" cy="2159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5E39C02-FDF7-8640-851D-EEE3C39ED4A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772655" y="1457960"/>
            <a:ext cx="215900" cy="2159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07BA36DB-8D9D-8A4B-9D3D-D9E04F10672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381280" y="1451610"/>
            <a:ext cx="228600" cy="2286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DA766D5E-A1FB-7041-B766-2C910EE07421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878" y="1451610"/>
            <a:ext cx="228600" cy="2286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AA5ED4BE-12D4-1743-A0FB-594F89FA836A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21335" y="1451610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C49C6A1-CA90-C048-8541-CA4FAE4E1D7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397875" y="1451610"/>
            <a:ext cx="215900" cy="228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C99C51C-AA62-3A4F-AA56-D43FE76C840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37369" y="1457960"/>
            <a:ext cx="119944" cy="2159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59BBF36-66FB-1145-8506-645D371C2E64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574772" y="2025272"/>
            <a:ext cx="245139" cy="136187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590101FB-650F-1D4A-861C-3C72CADBEEE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19315" y="2567037"/>
            <a:ext cx="245139" cy="136187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E4B24CD3-7F76-EF4B-B5B6-98FD345259C8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88617" y="3088703"/>
            <a:ext cx="215900" cy="1905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F8FEF101-3319-1844-B1A9-B39ABB60A6AA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439215" y="3063303"/>
            <a:ext cx="228600" cy="2413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698B66C4-C0D9-7546-B375-17057A225C8E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984107" y="3088703"/>
            <a:ext cx="228600" cy="1905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E7ABCD6E-AED4-C543-A307-0C4707A63E91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6560" y="3082353"/>
            <a:ext cx="228600" cy="2032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3A60F8B2-4E38-2948-810E-091F52750CF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199342" y="3069653"/>
            <a:ext cx="228600" cy="2286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F1ECDE0-AB46-AA4B-8783-BA7EA799CE0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833725" y="3069653"/>
            <a:ext cx="228600" cy="2286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80B42B0-97EE-9F4F-972B-8F27DDA9881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415429" y="3069653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6CAB35C-D64F-1B40-921A-F6A50D72DB2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013789" y="3069653"/>
            <a:ext cx="228600" cy="2286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FD010480-862A-024A-9298-411DCC8CDAC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637850" y="3069653"/>
            <a:ext cx="228600" cy="2286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3EDCB658-1815-0A4A-A73E-712D74EF63D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19288" y="3069653"/>
            <a:ext cx="228600" cy="2286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B11A6CCA-E553-B64F-97E5-816AED81FA93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413030" y="3069653"/>
            <a:ext cx="165100" cy="2286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80BC9D4D-B52D-F748-9152-1E306072AF7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946578" y="3088703"/>
            <a:ext cx="203200" cy="190500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42EB5D2D-9BC1-5544-B7F4-B38BD46B87BF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04405" y="3069653"/>
            <a:ext cx="152400" cy="228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90C944FF-B563-1C40-AADC-E4A832FE440B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04825" y="3069653"/>
            <a:ext cx="228600" cy="228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95419F6-1B09-9A47-905C-A5D6674F64DD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04825" y="2539880"/>
            <a:ext cx="228600" cy="1905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407DB9ED-12D1-474D-B769-B6505B012F97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33878" y="2520830"/>
            <a:ext cx="228600" cy="228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E4C7AB-A16F-5A45-8589-65318C9CF684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89391" y="2520830"/>
            <a:ext cx="215900" cy="228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7B8DDA80-AE67-E049-9710-1E0BD01B7ACA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172543" y="2539880"/>
            <a:ext cx="228600" cy="1905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488F3CD9-BC66-B249-BF24-9794E39C9117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26935" y="2520830"/>
            <a:ext cx="228600" cy="228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F6095CA0-CC31-5A46-A280-98E70FEFACF8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95059" y="2558930"/>
            <a:ext cx="228600" cy="1524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7F9832C2-40F3-4B44-A05E-3A630AEAB4BA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20367" y="2514480"/>
            <a:ext cx="152400" cy="2413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85BCABAE-60DF-CF49-AEC2-8C4E612561B9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5439215" y="2514480"/>
            <a:ext cx="228600" cy="2413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6ABD59FE-875B-634F-962E-250487AAA502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504825" y="3643876"/>
            <a:ext cx="228600" cy="2413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57DC2A4C-42DC-8648-A536-7CC9E50FC985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71978" y="3643876"/>
            <a:ext cx="152400" cy="241300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1C53E0DC-99F5-5448-97CB-DCCBB7C7B9F0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381280" y="3643876"/>
            <a:ext cx="228600" cy="2413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083B58D2-5187-C940-BB21-4B766225F239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766305" y="3637526"/>
            <a:ext cx="228600" cy="2540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BEFA1B42-860A-DF41-ABA4-9F7AE1BE830F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19288" y="3650226"/>
            <a:ext cx="228600" cy="228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26B428B2-E622-F146-B803-E45D5B6F63DA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631500" y="3662926"/>
            <a:ext cx="241300" cy="2032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E160DA8-6C02-4347-ACF0-B27FB954FF7D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007439" y="3650226"/>
            <a:ext cx="241300" cy="228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48E8CE1-96AE-EB48-8DDC-EF5AB2045C22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3409079" y="3650226"/>
            <a:ext cx="241300" cy="2286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BF8997B8-B18C-E740-B1AF-3E438864B8E3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27375" y="3650226"/>
            <a:ext cx="241300" cy="228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492BB07-B446-E246-89C4-2B685DFFBA0C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8372475" y="3063303"/>
            <a:ext cx="266700" cy="2413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A9A36A2B-A824-B243-9D07-59787926382D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21234" y="3063303"/>
            <a:ext cx="241300" cy="2413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46F322A7-6C6A-054D-A900-F75D68C35C56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602091" y="3069653"/>
            <a:ext cx="190500" cy="2286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D5EB3740-8506-2546-905B-48523A231C86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172543" y="3069653"/>
            <a:ext cx="228600" cy="228600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73E05336-F8A3-5446-8885-5575D89036BC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6745985" y="3069653"/>
            <a:ext cx="190500" cy="2286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F2C6AF3D-9E89-2040-B79D-0C011FB619BC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301409" y="3076003"/>
            <a:ext cx="215900" cy="215900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5E15BCDA-36AC-CD43-AD48-07174BECAD04}"/>
              </a:ext>
            </a:extLst>
          </p:cNvPr>
          <p:cNvSpPr txBox="1"/>
          <p:nvPr userDrawn="1"/>
        </p:nvSpPr>
        <p:spPr>
          <a:xfrm>
            <a:off x="4218908" y="3576070"/>
            <a:ext cx="4420267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These are a selection of icons that can be pulled from the </a:t>
            </a:r>
            <a:r>
              <a:rPr lang="en-US" sz="1100" b="1" dirty="0"/>
              <a:t>Master Slides</a:t>
            </a:r>
            <a:r>
              <a:rPr lang="en-US" sz="1100" dirty="0"/>
              <a:t>. The color can be adjusted using the </a:t>
            </a:r>
            <a:r>
              <a:rPr lang="en-US" sz="1100" b="1" dirty="0"/>
              <a:t>Shape Outline </a:t>
            </a:r>
            <a:r>
              <a:rPr lang="en-US" sz="1100" dirty="0"/>
              <a:t>option. </a:t>
            </a:r>
          </a:p>
        </p:txBody>
      </p:sp>
      <p:sp>
        <p:nvSpPr>
          <p:cNvPr id="294" name="Slide Number Placeholder 5">
            <a:extLst>
              <a:ext uri="{FF2B5EF4-FFF2-40B4-BE49-F238E27FC236}">
                <a16:creationId xmlns:a16="http://schemas.microsoft.com/office/drawing/2014/main" id="{C895C7AC-7181-F04B-A5D4-8640DD99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BDD8D46-6DC4-964E-BD33-A5D2851C0BB3}"/>
              </a:ext>
            </a:extLst>
          </p:cNvPr>
          <p:cNvCxnSpPr>
            <a:cxnSpLocks/>
          </p:cNvCxnSpPr>
          <p:nvPr userDrawn="1"/>
        </p:nvCxnSpPr>
        <p:spPr>
          <a:xfrm>
            <a:off x="4223987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3532DE69-1B5B-D641-A0AF-01AE4689B151}"/>
              </a:ext>
            </a:extLst>
          </p:cNvPr>
          <p:cNvCxnSpPr>
            <a:cxnSpLocks/>
          </p:cNvCxnSpPr>
          <p:nvPr userDrawn="1"/>
        </p:nvCxnSpPr>
        <p:spPr>
          <a:xfrm>
            <a:off x="8613775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9D0E932-5A2B-49E9-9953-F72572BB96F7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EE0070F-4DF2-4809-B227-3EB9B018E318}"/>
              </a:ext>
            </a:extLst>
          </p:cNvPr>
          <p:cNvPicPr>
            <a:picLocks noChangeAspect="1"/>
          </p:cNvPicPr>
          <p:nvPr userDrawn="1"/>
        </p:nvPicPr>
        <p:blipFill>
          <a:blip r:embed="rId178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066" y="2026986"/>
            <a:ext cx="3980112" cy="1089529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17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Divider "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729" y="3053296"/>
            <a:ext cx="4681728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29" y="4333310"/>
            <a:ext cx="4681728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E7D3D-1E0F-4142-9C15-E6549DD1BF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y Divider ">
    <p:bg>
      <p:bgPr>
        <a:solidFill>
          <a:srgbClr val="002D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32991-5BCD-4C8E-AB80-D70E96791D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67" y="2581839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5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D9DF9-4A45-48C5-9216-04B36510FD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7078A4-E6C1-9B4B-8C38-862CB796C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B7E8-F0C4-4B06-AC01-484A3A2DD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65FFB-7488-AF42-95B5-23AA0A5C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43E8A-2A1A-3C46-9284-D1830FD13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42D34A5-32DC-B246-9F78-C0DAD43A35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29CDE-F682-6043-81E8-FD065A418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92455-0A18-4620-9C79-3431CEA53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FFD53-8F4F-4339-8CA9-5AC41C80EEA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7" y="1881809"/>
            <a:ext cx="8134348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347F88A-4B77-A74D-B54C-FB347C4378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F46F3-D79C-49FE-A0FB-590CC99CD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827" y="1881809"/>
            <a:ext cx="8134348" cy="2702891"/>
          </a:xfrm>
        </p:spPr>
        <p:txBody>
          <a:bodyPr numCol="2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3E6AF5B-30D9-134B-BBCC-167C99E8A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6D39A-441C-4777-B48E-A39BEEA84CD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11399-F4CE-4A38-B2D1-B9C975694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277" y="1881809"/>
            <a:ext cx="5418897" cy="2702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4825" y="1881809"/>
            <a:ext cx="2517775" cy="15573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7D78F1-F31B-0F47-9D61-8A9C56D3C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98121-507A-ED4E-AD7B-15EA2F3EF8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825" y="3528205"/>
            <a:ext cx="2517775" cy="1056496"/>
          </a:xfrm>
        </p:spPr>
        <p:txBody>
          <a:bodyPr lIns="0" rIns="0">
            <a:noAutofit/>
          </a:bodyPr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65E56-24FE-4706-AD35-BA269F537E9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C6585-CAD6-4A58-AE87-B27D1EAA7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C35D89-CDB8-6C46-904F-4341C3EED6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6280-B812-4D6E-988B-5FC5DBCAB962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DB5C9-AB7E-4138-90DB-9652F8C5B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Gray Box f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CBBB1D-2B3D-554C-A015-B69C612CB4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EEAFC-6516-4BC0-9122-C615F1B7E0EF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2935C-9E3C-4CF3-9346-45D984218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Blank Left Conten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87B1A8-F67B-0F49-9377-C4462019B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748118"/>
            <a:ext cx="3920824" cy="2670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D850740E-50DD-F74A-82FF-83AEDFD930D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7256" y="1748118"/>
            <a:ext cx="3924743" cy="2670726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CD5A7B-410B-8541-A93C-157BBF738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E5747-6D36-4F6D-B54A-5659B2630F66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90DD-1073-4E2D-89E1-40B064C29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069" y="4847026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TEKsystems, Inc.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6C35B-4633-F446-BED1-59861CE33646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A08FE-2389-0446-A729-5B7F97DE190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73C55-0BED-6243-80CE-CED5C2B1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FD262-3700-4E99-A31C-871806E41276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B43E2-8132-443E-B15C-589C99D6EE9A}"/>
              </a:ext>
            </a:extLst>
          </p:cNvPr>
          <p:cNvSpPr txBox="1"/>
          <p:nvPr userDrawn="1"/>
        </p:nvSpPr>
        <p:spPr>
          <a:xfrm>
            <a:off x="415069" y="4836695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TEKsystems Global Services, LLC ©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7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70" r:id="rId2"/>
    <p:sldLayoutId id="2147483772" r:id="rId3"/>
    <p:sldLayoutId id="2147483779" r:id="rId4"/>
    <p:sldLayoutId id="2147483807" r:id="rId5"/>
    <p:sldLayoutId id="2147483780" r:id="rId6"/>
    <p:sldLayoutId id="2147483782" r:id="rId7"/>
    <p:sldLayoutId id="2147483802" r:id="rId8"/>
    <p:sldLayoutId id="2147483803" r:id="rId9"/>
    <p:sldLayoutId id="2147483767" r:id="rId10"/>
    <p:sldLayoutId id="2147483786" r:id="rId11"/>
    <p:sldLayoutId id="2147483785" r:id="rId12"/>
    <p:sldLayoutId id="2147483796" r:id="rId13"/>
    <p:sldLayoutId id="2147483812" r:id="rId14"/>
    <p:sldLayoutId id="2147483806" r:id="rId15"/>
    <p:sldLayoutId id="2147483813" r:id="rId16"/>
    <p:sldLayoutId id="2147483788" r:id="rId17"/>
    <p:sldLayoutId id="2147483789" r:id="rId18"/>
    <p:sldLayoutId id="2147483809" r:id="rId19"/>
    <p:sldLayoutId id="2147483808" r:id="rId20"/>
    <p:sldLayoutId id="2147483801" r:id="rId21"/>
    <p:sldLayoutId id="2147483794" r:id="rId22"/>
    <p:sldLayoutId id="2147483805" r:id="rId23"/>
    <p:sldLayoutId id="2147483810" r:id="rId24"/>
    <p:sldLayoutId id="2147483811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18" userDrawn="1">
          <p15:clr>
            <a:srgbClr val="F26B43"/>
          </p15:clr>
        </p15:guide>
        <p15:guide id="5" pos="5442" userDrawn="1">
          <p15:clr>
            <a:srgbClr val="F26B43"/>
          </p15:clr>
        </p15:guide>
        <p15:guide id="6" orient="horz" pos="2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leeji\.atom\Flask-Bootcamp-master\Flask-Bootcamp-master\05-Databases\04-Project-Solutions\tractortek\capstone_data_complete.xlsx" TargetMode="External"/><Relationship Id="rId7" Type="http://schemas.openxmlformats.org/officeDocument/2006/relationships/image" Target="../media/image196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hyperlink" Target="https://lucid.app/lucidchart/8205aebb-bf70-47da-ab82-fa760d0e9f7c/edit?page=0_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capstone_data_complete.xlsx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app/lucidchart/8205aebb-bf70-47da-ab82-fa760d0e9f7c/edit?page=0_0" TargetMode="External"/><Relationship Id="rId2" Type="http://schemas.openxmlformats.org/officeDocument/2006/relationships/hyperlink" Target="capstone_data_complete.xlsx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tractortek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7B060-5059-2E46-AD03-46622D7DEF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Analytics Capstone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8B387-F7E0-1C44-8529-F6B46B55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Presented by: Hannah McElroy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594F-42C0-DE41-9E09-55BD63FC8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4/14/2021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165C947-7B7B-1A4F-859E-CFD65B34B3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4313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6" y="1544392"/>
            <a:ext cx="4493519" cy="27028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97D9"/>
                </a:solidFill>
              </a:rPr>
              <a:t>Created a Store Sales Decision Support System for </a:t>
            </a:r>
            <a:r>
              <a:rPr lang="en-US" b="1" dirty="0" err="1">
                <a:solidFill>
                  <a:srgbClr val="0097D9"/>
                </a:solidFill>
              </a:rPr>
              <a:t>TractorTEK</a:t>
            </a:r>
            <a:r>
              <a:rPr lang="en-US" b="1" dirty="0">
                <a:solidFill>
                  <a:srgbClr val="0097D9"/>
                </a:solidFill>
              </a:rPr>
              <a:t>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Built a web app UI for data entry of weekly sales​</a:t>
            </a:r>
          </a:p>
          <a:p>
            <a:pPr>
              <a:lnSpc>
                <a:spcPct val="150000"/>
              </a:lnSpc>
            </a:pPr>
            <a:r>
              <a:rPr lang="en-US" dirty="0"/>
              <a:t>Created a sales dashboard with analysis findings​</a:t>
            </a:r>
          </a:p>
          <a:p>
            <a:pPr>
              <a:lnSpc>
                <a:spcPct val="150000"/>
              </a:lnSpc>
            </a:pPr>
            <a:r>
              <a:rPr lang="en-US" dirty="0"/>
              <a:t>Designed the back end and a database design​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9683" y="3537137"/>
            <a:ext cx="8134350" cy="338554"/>
          </a:xfrm>
        </p:spPr>
        <p:txBody>
          <a:bodyPr/>
          <a:lstStyle/>
          <a:p>
            <a:r>
              <a:rPr lang="en-US" dirty="0"/>
              <a:t>Hannah McElroy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7E47C-A695-4CBF-882C-682C91CA2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3" r="1834" b="7250"/>
          <a:stretch/>
        </p:blipFill>
        <p:spPr>
          <a:xfrm>
            <a:off x="5573682" y="1641835"/>
            <a:ext cx="1943968" cy="18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0F82-7F1A-4B83-BDC8-2C2520608F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4379" y="4058907"/>
            <a:ext cx="8134350" cy="338554"/>
          </a:xfrm>
        </p:spPr>
        <p:txBody>
          <a:bodyPr/>
          <a:lstStyle/>
          <a:p>
            <a:r>
              <a:rPr lang="en-US" dirty="0">
                <a:hlinkClick r:id="rId2"/>
              </a:rPr>
              <a:t>Web App </a:t>
            </a:r>
            <a:r>
              <a:rPr lang="en-US" dirty="0"/>
              <a:t>-&gt; </a:t>
            </a:r>
            <a:r>
              <a:rPr lang="en-US" dirty="0">
                <a:hlinkClick r:id="rId3" action="ppaction://hlinkfile"/>
              </a:rPr>
              <a:t>Dashboard</a:t>
            </a:r>
            <a:r>
              <a:rPr lang="en-US" dirty="0"/>
              <a:t> -&gt; </a:t>
            </a:r>
            <a:r>
              <a:rPr lang="en-US" dirty="0">
                <a:hlinkClick r:id="rId4"/>
              </a:rPr>
              <a:t>Database Design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A987F3-7007-4426-8446-938B70E60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1" y="1847839"/>
            <a:ext cx="2430158" cy="1447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3FA728-1D25-49B0-ABD7-1680DF222E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89"/>
          <a:stretch/>
        </p:blipFill>
        <p:spPr>
          <a:xfrm>
            <a:off x="3458524" y="1861279"/>
            <a:ext cx="2544124" cy="1420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7361D-273D-48AC-A4C0-DD561FA62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841" y="1672573"/>
            <a:ext cx="2130068" cy="19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7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User Interface friendly web app focused on data entry</a:t>
            </a:r>
          </a:p>
          <a:p>
            <a:pPr>
              <a:lnSpc>
                <a:spcPct val="250000"/>
              </a:lnSpc>
            </a:pPr>
            <a:r>
              <a:rPr lang="en-US" dirty="0"/>
              <a:t>Home, Add sale, List of sales, Delete sale</a:t>
            </a:r>
          </a:p>
          <a:p>
            <a:pPr>
              <a:lnSpc>
                <a:spcPct val="250000"/>
              </a:lnSpc>
            </a:pPr>
            <a:r>
              <a:rPr lang="en-US" dirty="0"/>
              <a:t>Each data entry is loaded on the backend database</a:t>
            </a:r>
          </a:p>
          <a:p>
            <a:pPr>
              <a:lnSpc>
                <a:spcPct val="250000"/>
              </a:lnSpc>
            </a:pPr>
            <a:r>
              <a:rPr lang="en-US" dirty="0">
                <a:hlinkClick r:id="rId2"/>
              </a:rPr>
              <a:t>Click 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F0EFD3-FAD0-B04F-AFFE-BE3E7BB58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 Entry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29EFB-E23C-4843-8747-D8BDEC21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48" y="1847839"/>
            <a:ext cx="4024336" cy="2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Sales Trend</a:t>
            </a:r>
          </a:p>
          <a:p>
            <a:pPr>
              <a:lnSpc>
                <a:spcPct val="150000"/>
              </a:lnSpc>
            </a:pPr>
            <a:r>
              <a:rPr lang="en-US" dirty="0"/>
              <a:t>Sales by Region</a:t>
            </a:r>
          </a:p>
          <a:p>
            <a:pPr>
              <a:lnSpc>
                <a:spcPct val="150000"/>
              </a:lnSpc>
            </a:pPr>
            <a:r>
              <a:rPr lang="en-US" dirty="0"/>
              <a:t>Sales by Employee</a:t>
            </a:r>
          </a:p>
          <a:p>
            <a:pPr>
              <a:lnSpc>
                <a:spcPct val="150000"/>
              </a:lnSpc>
            </a:pPr>
            <a:r>
              <a:rPr lang="en-US" dirty="0"/>
              <a:t>Product Share</a:t>
            </a:r>
          </a:p>
          <a:p>
            <a:pPr>
              <a:lnSpc>
                <a:spcPct val="150000"/>
              </a:lnSpc>
            </a:pPr>
            <a:r>
              <a:rPr lang="en-US" dirty="0"/>
              <a:t>Warranty Sales by Team Lead</a:t>
            </a:r>
          </a:p>
          <a:p>
            <a:pPr>
              <a:lnSpc>
                <a:spcPct val="150000"/>
              </a:lnSpc>
            </a:pPr>
            <a:r>
              <a:rPr lang="en-US" dirty="0">
                <a:hlinkClick r:id="rId2" action="ppaction://hlinkfile"/>
              </a:rPr>
              <a:t>Click here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Dashboard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F0EFD3-FAD0-B04F-AFFE-BE3E7BB58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2B0BFC-44B2-4167-A5F9-6A0C7E1D8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"/>
          <a:stretch/>
        </p:blipFill>
        <p:spPr>
          <a:xfrm>
            <a:off x="4819237" y="1912079"/>
            <a:ext cx="3956855" cy="220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Factual Table</a:t>
            </a:r>
          </a:p>
          <a:p>
            <a:pPr lvl="1"/>
            <a:r>
              <a:rPr lang="en-US" dirty="0"/>
              <a:t>Product Sales</a:t>
            </a:r>
          </a:p>
          <a:p>
            <a:r>
              <a:rPr lang="en-US" dirty="0"/>
              <a:t>Dimensional Table</a:t>
            </a:r>
          </a:p>
          <a:p>
            <a:pPr lvl="1"/>
            <a:r>
              <a:rPr lang="en-US" dirty="0"/>
              <a:t>Item info</a:t>
            </a:r>
          </a:p>
          <a:p>
            <a:pPr lvl="1"/>
            <a:r>
              <a:rPr lang="en-US" dirty="0"/>
              <a:t>Sales time</a:t>
            </a:r>
            <a:endParaRPr lang="en-US" dirty="0">
              <a:hlinkClick r:id="rId2" action="ppaction://hlinkfile"/>
            </a:endParaRPr>
          </a:p>
          <a:p>
            <a:pPr lvl="1"/>
            <a:r>
              <a:rPr lang="en-US" dirty="0"/>
              <a:t>Team lead</a:t>
            </a:r>
          </a:p>
          <a:p>
            <a:r>
              <a:rPr lang="en-US" dirty="0">
                <a:hlinkClick r:id="rId3"/>
              </a:rPr>
              <a:t>Click here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F0EFD3-FAD0-B04F-AFFE-BE3E7BB58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EERD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BE14E-735B-4BBF-A1F7-A944B8032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29" y="1437086"/>
            <a:ext cx="3213930" cy="298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4A970F-D7E6-44F1-950B-E41440D951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Programmed data frames to capture the backup data from MySQL</a:t>
            </a:r>
          </a:p>
          <a:p>
            <a:pPr lvl="1"/>
            <a:r>
              <a:rPr lang="en-US" dirty="0"/>
              <a:t>Pandas, </a:t>
            </a:r>
            <a:r>
              <a:rPr lang="en-US" dirty="0" err="1"/>
              <a:t>PyMySQL</a:t>
            </a:r>
            <a:r>
              <a:rPr lang="en-US" dirty="0"/>
              <a:t>, </a:t>
            </a:r>
            <a:r>
              <a:rPr lang="en-US" dirty="0" err="1"/>
              <a:t>SQLAlchemy</a:t>
            </a:r>
            <a:endParaRPr lang="en-US" dirty="0"/>
          </a:p>
          <a:p>
            <a:pPr lvl="1"/>
            <a:r>
              <a:rPr lang="en-US" dirty="0"/>
              <a:t>Check consistency throughout columns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CC92F-D90F-45C8-B883-BB9CFEAA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B2E75-DCB2-4D8B-AB2D-46A207CECF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71180-A6BA-4D11-980F-490C7723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476" y="1751163"/>
            <a:ext cx="4159624" cy="400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F7EB9-6DA3-490B-8576-8C6695DC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89" y="2296909"/>
            <a:ext cx="4189912" cy="240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339792-FA03-4CFB-99B6-800C66907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920" y="2612938"/>
            <a:ext cx="4189911" cy="331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CC1471-B917-426B-A0C6-CD6176141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920" y="3047330"/>
            <a:ext cx="4189910" cy="247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F08248-D36D-44A9-8D68-3D3317FFD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190" y="3374256"/>
            <a:ext cx="4169642" cy="164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9B86F4-1D2C-4B68-A485-FCD962C32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995" y="3588380"/>
            <a:ext cx="4227105" cy="1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012C97D-D760-344C-8841-C4BF32B5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Opportunity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63B186-450F-E344-81E6-B64A062B0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881809"/>
            <a:ext cx="8134350" cy="27028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97D9"/>
                </a:solidFill>
              </a:rPr>
              <a:t>Add on to the website </a:t>
            </a:r>
            <a:r>
              <a:rPr lang="en-US" dirty="0"/>
              <a:t>Add products, bring in drop-down list, modern design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97D9"/>
                </a:solidFill>
              </a:rPr>
              <a:t>Elevate the database design </a:t>
            </a:r>
            <a:r>
              <a:rPr lang="en-US" dirty="0"/>
              <a:t>Create an interactive EERD to visualize how each attribute is related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97D9"/>
                </a:solidFill>
              </a:rPr>
              <a:t>Build data frames using Python Jupiter </a:t>
            </a:r>
            <a:r>
              <a:rPr lang="en-US" dirty="0"/>
              <a:t>Would grab data from SQL Workbench using Pandas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0109F79-D1BF-9243-A032-356088E6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975BA5-F0B1-0B47-9B69-6895D35EB3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TractorTEK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0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A910F8B-F301-344C-A29C-38C95E379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Hannah McElroy</a:t>
            </a:r>
          </a:p>
        </p:txBody>
      </p:sp>
    </p:spTree>
    <p:extLst>
      <p:ext uri="{BB962C8B-B14F-4D97-AF65-F5344CB8AC3E}">
        <p14:creationId xmlns:p14="http://schemas.microsoft.com/office/powerpoint/2010/main" val="9105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8_TEK_PPT_Tmplt_Tagline">
  <a:themeElements>
    <a:clrScheme name="TEK">
      <a:dk1>
        <a:srgbClr val="002C56"/>
      </a:dk1>
      <a:lt1>
        <a:srgbClr val="FFFFFF"/>
      </a:lt1>
      <a:dk2>
        <a:srgbClr val="CFD4D7"/>
      </a:dk2>
      <a:lt2>
        <a:srgbClr val="717073"/>
      </a:lt2>
      <a:accent1>
        <a:srgbClr val="002C56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096D8"/>
      </a:hlink>
      <a:folHlink>
        <a:srgbClr val="EE76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7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TEK_PPT_Tmplt_Tagline" id="{E208785D-1F59-F347-AE69-2DA4BCA42B80}" vid="{31ADC2E5-515C-6E4E-8F20-7A5921478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7458C51E57141848015B90E19E3FF" ma:contentTypeVersion="7" ma:contentTypeDescription="Create a new document." ma:contentTypeScope="" ma:versionID="83f648d576e601b92f7142a7f572c300">
  <xsd:schema xmlns:xsd="http://www.w3.org/2001/XMLSchema" xmlns:xs="http://www.w3.org/2001/XMLSchema" xmlns:p="http://schemas.microsoft.com/office/2006/metadata/properties" xmlns:ns2="d2a9f884-c2eb-4182-8d97-b2c1069a1e77" xmlns:ns3="ad1dcd44-2c79-421e-996d-e07b6b6a06b7" targetNamespace="http://schemas.microsoft.com/office/2006/metadata/properties" ma:root="true" ma:fieldsID="0d22376f87372475b46127375c8e888e" ns2:_="" ns3:_="">
    <xsd:import namespace="d2a9f884-c2eb-4182-8d97-b2c1069a1e77"/>
    <xsd:import namespace="ad1dcd44-2c79-421e-996d-e07b6b6a06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9f884-c2eb-4182-8d97-b2c1069a1e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dcd44-2c79-421e-996d-e07b6b6a06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62DE58-109F-4D2D-8F00-D49A02B03B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9f884-c2eb-4182-8d97-b2c1069a1e77"/>
    <ds:schemaRef ds:uri="ad1dcd44-2c79-421e-996d-e07b6b6a0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1117D9-2152-408D-8EA9-A138D84846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F0252B-B6E9-4221-B01E-0247E154DC26}">
  <ds:schemaRefs>
    <ds:schemaRef ds:uri="http://purl.org/dc/elements/1.1/"/>
    <ds:schemaRef ds:uri="http://schemas.microsoft.com/office/2006/metadata/properties"/>
    <ds:schemaRef ds:uri="7fd3c95c-4561-4366-9173-5ef59b8cd20a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72877ae-a410-445f-835b-653367d2e53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36910</TotalTime>
  <Words>212</Words>
  <Application>Microsoft Office PowerPoint</Application>
  <PresentationFormat>On-screen Show (16:9)</PresentationFormat>
  <Paragraphs>53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.AppleSystemUIFont</vt:lpstr>
      <vt:lpstr>Arial</vt:lpstr>
      <vt:lpstr>Calibri</vt:lpstr>
      <vt:lpstr>System Font Regular</vt:lpstr>
      <vt:lpstr>2018_TEK_PPT_Tmplt_Tagline</vt:lpstr>
      <vt:lpstr>tractortek</vt:lpstr>
      <vt:lpstr>Introduction</vt:lpstr>
      <vt:lpstr>Presentation Agenda</vt:lpstr>
      <vt:lpstr>Web App</vt:lpstr>
      <vt:lpstr>Performance Dashboard</vt:lpstr>
      <vt:lpstr>Database Design</vt:lpstr>
      <vt:lpstr>Jupyter</vt:lpstr>
      <vt:lpstr>Future Opportunity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TEKsystems PowerPoint Template 10112019</dc:title>
  <dc:creator>Microsoft Office User</dc:creator>
  <cp:keywords/>
  <cp:lastModifiedBy>Hannah McElroy</cp:lastModifiedBy>
  <cp:revision>529</cp:revision>
  <cp:lastPrinted>2019-09-27T20:27:38Z</cp:lastPrinted>
  <dcterms:created xsi:type="dcterms:W3CDTF">2018-04-23T16:24:53Z</dcterms:created>
  <dcterms:modified xsi:type="dcterms:W3CDTF">2021-04-14T15:19:26Z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0x010100FEF7458C51E57141848015B90E19E3FF</vt:lpwstr>
  </property>
  <property fmtid="{D5CDD505-2E9C-101B-9397-08002B2CF9AE}" pid="3" name="TaxKeyword">
    <vt:lpwstr/>
  </property>
  <property fmtid="{D5CDD505-2E9C-101B-9397-08002B2CF9AE}" pid="4" name="TEKRole">
    <vt:lpwstr/>
  </property>
  <property fmtid="{D5CDD505-2E9C-101B-9397-08002B2CF9AE}" pid="5" name="TEKRegion">
    <vt:lpwstr/>
  </property>
  <property fmtid="{D5CDD505-2E9C-101B-9397-08002B2CF9AE}" pid="6" name="TEKCustomer">
    <vt:lpwstr/>
  </property>
  <property fmtid="{D5CDD505-2E9C-101B-9397-08002B2CF9AE}" pid="7" name="TEKDivision">
    <vt:lpwstr/>
  </property>
  <property fmtid="{D5CDD505-2E9C-101B-9397-08002B2CF9AE}" pid="8" name="TEKVertical">
    <vt:lpwstr/>
  </property>
  <property fmtid="{D5CDD505-2E9C-101B-9397-08002B2CF9AE}" pid="9" name="j414ba7fb6094238b051f9f45f0f1ee5">
    <vt:lpwstr/>
  </property>
</Properties>
</file>